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43200625" cx="323992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h2FbQ2ZvRimE9uF1ik0ycP+Qgk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2429947" y="7070108"/>
            <a:ext cx="27539395" cy="150402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259"/>
              <a:buFont typeface="Calibri"/>
              <a:buNone/>
              <a:defRPr sz="2125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4049911" y="22690338"/>
            <a:ext cx="24299466" cy="104301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sz="8504"/>
            </a:lvl1pPr>
            <a:lvl2pPr lvl="1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None/>
              <a:defRPr sz="7086"/>
            </a:lvl2pPr>
            <a:lvl3pPr lvl="2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sz="6378"/>
            </a:lvl3pPr>
            <a:lvl4pPr lvl="3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4pPr>
            <a:lvl5pPr lvl="4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5pPr>
            <a:lvl6pPr lvl="5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6pPr>
            <a:lvl7pPr lvl="6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7pPr>
            <a:lvl8pPr lvl="7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8pPr>
            <a:lvl9pPr lvl="8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2210578" y="10770172"/>
            <a:ext cx="27944386" cy="17970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259"/>
              <a:buFont typeface="Calibri"/>
              <a:buNone/>
              <a:defRPr sz="2125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2210578" y="28910440"/>
            <a:ext cx="27944386" cy="94501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sz="8504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7086"/>
              <a:buNone/>
              <a:defRPr sz="7086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6378"/>
              <a:buNone/>
              <a:defRPr sz="6378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2227451" y="11500170"/>
            <a:ext cx="13769697" cy="27410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16402140" y="11500170"/>
            <a:ext cx="13769697" cy="27410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223167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2231675" y="10590160"/>
            <a:ext cx="13706415" cy="519007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b="1" sz="8504"/>
            </a:lvl1pPr>
            <a:lvl2pPr indent="-2286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None/>
              <a:defRPr b="1" sz="7086"/>
            </a:lvl2pPr>
            <a:lvl3pPr indent="-2286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b="1" sz="6378"/>
            </a:lvl3pPr>
            <a:lvl4pPr indent="-2286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4pPr>
            <a:lvl5pPr indent="-2286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5pPr>
            <a:lvl6pPr indent="-2286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6pPr>
            <a:lvl7pPr indent="-2286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7pPr>
            <a:lvl8pPr indent="-2286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8pPr>
            <a:lvl9pPr indent="-2286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2231675" y="15780233"/>
            <a:ext cx="13706415" cy="232103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16402142" y="10590160"/>
            <a:ext cx="13773917" cy="519007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b="1" sz="8504"/>
            </a:lvl1pPr>
            <a:lvl2pPr indent="-2286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None/>
              <a:defRPr b="1" sz="7086"/>
            </a:lvl2pPr>
            <a:lvl3pPr indent="-2286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b="1" sz="6378"/>
            </a:lvl3pPr>
            <a:lvl4pPr indent="-2286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4pPr>
            <a:lvl5pPr indent="-2286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5pPr>
            <a:lvl6pPr indent="-2286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6pPr>
            <a:lvl7pPr indent="-2286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7pPr>
            <a:lvl8pPr indent="-2286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8pPr>
            <a:lvl9pPr indent="-2286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16402142" y="15780233"/>
            <a:ext cx="13773917" cy="232103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2231671" y="2880042"/>
            <a:ext cx="10449614" cy="100801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338"/>
              <a:buFont typeface="Calibri"/>
              <a:buNone/>
              <a:defRPr sz="1133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13773917" y="6220102"/>
            <a:ext cx="16402140" cy="307004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948563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1338"/>
              <a:buChar char="•"/>
              <a:defRPr sz="11338"/>
            </a:lvl1pPr>
            <a:lvl2pPr indent="-858583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9921"/>
              <a:buChar char="•"/>
              <a:defRPr sz="9921"/>
            </a:lvl2pPr>
            <a:lvl3pPr indent="-768604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8504"/>
              <a:buChar char="•"/>
              <a:defRPr sz="8504"/>
            </a:lvl3pPr>
            <a:lvl4pPr indent="-678561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4pPr>
            <a:lvl5pPr indent="-678561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5pPr>
            <a:lvl6pPr indent="-678561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6pPr>
            <a:lvl7pPr indent="-678561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7pPr>
            <a:lvl8pPr indent="-678561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8pPr>
            <a:lvl9pPr indent="-678561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2231671" y="12960191"/>
            <a:ext cx="10449614" cy="240103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1pPr>
            <a:lvl2pPr indent="-2286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960"/>
              <a:buNone/>
              <a:defRPr sz="4960"/>
            </a:lvl2pPr>
            <a:lvl3pPr indent="-2286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/>
            </a:lvl3pPr>
            <a:lvl4pPr indent="-2286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4pPr>
            <a:lvl5pPr indent="-2286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5pPr>
            <a:lvl6pPr indent="-2286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6pPr>
            <a:lvl7pPr indent="-2286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7pPr>
            <a:lvl8pPr indent="-2286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8pPr>
            <a:lvl9pPr indent="-2286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2231671" y="2880042"/>
            <a:ext cx="10449614" cy="100801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338"/>
              <a:buFont typeface="Calibri"/>
              <a:buNone/>
              <a:defRPr sz="1133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3773917" y="6220102"/>
            <a:ext cx="16402140" cy="30700453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2231671" y="12960191"/>
            <a:ext cx="10449614" cy="240103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1pPr>
            <a:lvl2pPr indent="-2286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960"/>
              <a:buNone/>
              <a:defRPr sz="4960"/>
            </a:lvl2pPr>
            <a:lvl3pPr indent="-2286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/>
            </a:lvl3pPr>
            <a:lvl4pPr indent="-2286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4pPr>
            <a:lvl5pPr indent="-2286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5pPr>
            <a:lvl6pPr indent="-2286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6pPr>
            <a:lvl7pPr indent="-2286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7pPr>
            <a:lvl8pPr indent="-2286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8pPr>
            <a:lvl9pPr indent="-2286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494440" y="11233181"/>
            <a:ext cx="27410408" cy="279443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8373518" y="17112258"/>
            <a:ext cx="36610544" cy="69860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5801170" y="10328657"/>
            <a:ext cx="36610544" cy="205532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590"/>
              <a:buFont typeface="Calibri"/>
              <a:buNone/>
              <a:defRPr b="0" i="0" sz="1558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858583" lvl="0" marL="457200" marR="0" rtl="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9921"/>
              <a:buFont typeface="Arial"/>
              <a:buChar char="•"/>
              <a:defRPr b="0" i="0" sz="992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768604" lvl="1" marL="914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8504"/>
              <a:buFont typeface="Arial"/>
              <a:buChar char="•"/>
              <a:defRPr b="0" i="0" sz="850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678561" lvl="2" marL="1371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Font typeface="Arial"/>
              <a:buChar char="•"/>
              <a:defRPr b="0" i="0" sz="708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633603" lvl="3" marL="1828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b="0" i="0" sz="63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633603" lvl="4" marL="22860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b="0" i="0" sz="63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633603" lvl="5" marL="27432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b="0" i="0" sz="63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633603" lvl="6" marL="3200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b="0" i="0" sz="63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633603" lvl="7" marL="3657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b="0" i="0" sz="63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633603" lvl="8" marL="4114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b="0" i="0" sz="63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jpg"/><Relationship Id="rId5" Type="http://schemas.openxmlformats.org/officeDocument/2006/relationships/image" Target="../media/image1.png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3752512" y="1200613"/>
            <a:ext cx="4957763" cy="30464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pt-BR" sz="4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LOGO DA INSTITUIÇÃO DE ORIGEM (OPCIONAL)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990165" y="5359220"/>
            <a:ext cx="28615341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pt-BR" sz="7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do trabalho: Arial; negrito; tamanho 72; podendo ser reduzido para até tamanho 60 caso a quantidade de texto ultrapasse o espaço delimitado; centralizado</a:t>
            </a:r>
            <a:endParaRPr b="0" i="0" sz="7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5325035" y="8875933"/>
            <a:ext cx="227523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Nomes </a:t>
            </a:r>
            <a:r>
              <a:rPr b="1" i="0" lang="pt-BR" sz="3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</a:t>
            </a:r>
            <a:r>
              <a:rPr b="1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 autores: arial, negrito, tamanho 40, centralizado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Instituições; unidade acadêmica e endereço eletrônico: Arial, regular, tamanho 30, centralizado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1722432" y="12143419"/>
            <a:ext cx="14048100" cy="42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Corpo do texto Arial; regular; tamanho 32, podendo ser reduzido para tamanho 28 se necessário.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1736079" y="11424742"/>
            <a:ext cx="571348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pt-BR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16557280" y="12135945"/>
            <a:ext cx="14048226" cy="29557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20467" marR="8187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imagens anexadas no banner deve ter boa qualidade,  para melhor visualização.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0467" marR="8187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Figuras e tabelas deverão ter o nome e a fonte, logo  abaixo.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0467" marR="8187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 Arial; tamanho 28.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6570927" y="11417268"/>
            <a:ext cx="571348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pt-BR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Gráficos e Figuras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722432" y="17395484"/>
            <a:ext cx="14048226" cy="48968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Corpo do texto Arial; regular; tamanho 32, podendo ser reduzido para tamanho 28 se necessário.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1736079" y="16676807"/>
            <a:ext cx="571348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pt-BR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Materiais e Métodos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1736079" y="23220379"/>
            <a:ext cx="14048226" cy="51717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Corpo do texto Arial; regular; tamanho 32, podendo ser reduzido para tamanho 28 se necessário.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1749726" y="22501702"/>
            <a:ext cx="571348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pt-BR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Resultados e Discussão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16570927" y="26935897"/>
            <a:ext cx="14048226" cy="1942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Corpo do texto Arial; regular; tamanho 32, podendo ser reduzido para tamanho 28 se necessário.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16584574" y="26217220"/>
            <a:ext cx="571348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pt-BR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Conclusão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16570927" y="35461980"/>
            <a:ext cx="140481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Corpo do texto Arial; regular; tamanho 32, podendo ser reduzido para tamanho 2</a:t>
            </a:r>
            <a:r>
              <a:rPr lang="pt-BR" sz="3200">
                <a:solidFill>
                  <a:schemeClr val="dk1"/>
                </a:solidFill>
              </a:rPr>
              <a:t>8</a:t>
            </a: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 necessário.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Utilizar norma ABNT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16584574" y="34743303"/>
            <a:ext cx="696122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pt-BR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Referências Bibliográficas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" name="Google Shape;99;p1" title="LOGO MODIFICADA_v2-10.jpg"/>
          <p:cNvPicPr preferRelativeResize="0"/>
          <p:nvPr/>
        </p:nvPicPr>
        <p:blipFill rotWithShape="1">
          <a:blip r:embed="rId4">
            <a:alphaModFix/>
          </a:blip>
          <a:srcRect b="14611" l="0" r="8181" t="17176"/>
          <a:stretch/>
        </p:blipFill>
        <p:spPr>
          <a:xfrm>
            <a:off x="1266825" y="1368600"/>
            <a:ext cx="8731907" cy="304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" title="9223a_final_abpa_redesign_marca_colorida png-01.png"/>
          <p:cNvPicPr preferRelativeResize="0"/>
          <p:nvPr/>
        </p:nvPicPr>
        <p:blipFill rotWithShape="1">
          <a:blip r:embed="rId5">
            <a:alphaModFix/>
          </a:blip>
          <a:srcRect b="15222" l="9801" r="10058" t="16115"/>
          <a:stretch/>
        </p:blipFill>
        <p:spPr>
          <a:xfrm>
            <a:off x="25647725" y="1911776"/>
            <a:ext cx="4957773" cy="1960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750" y="4467313"/>
            <a:ext cx="32399273" cy="83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0401438"/>
            <a:ext cx="32399273" cy="83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2024-03-11T19:16:46Z</dcterms:created>
  <dc:creator>mayara</dc:creator>
</cp:coreProperties>
</file>